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139" d="100"/>
          <a:sy n="139" d="100"/>
        </p:scale>
        <p:origin x="176" y="5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47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59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816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582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1140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99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50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694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446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03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07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EB835-0763-F540-BDA8-DE3BCE262F16}" type="datetimeFigureOut">
              <a:rPr lang="es-ES" smtClean="0"/>
              <a:t>8/7/26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62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87481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Macintosh PowerPoint</Application>
  <PresentationFormat>Presentación en pantalla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Dreaming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Lara</dc:creator>
  <cp:lastModifiedBy>Microsoft Office User</cp:lastModifiedBy>
  <cp:revision>10</cp:revision>
  <dcterms:created xsi:type="dcterms:W3CDTF">2021-09-10T12:06:34Z</dcterms:created>
  <dcterms:modified xsi:type="dcterms:W3CDTF">2026-07-08T08:08:36Z</dcterms:modified>
</cp:coreProperties>
</file>