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139" d="100"/>
          <a:sy n="139" d="100"/>
        </p:scale>
        <p:origin x="176" y="5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EB835-0763-F540-BDA8-DE3BCE262F16}" type="datetimeFigureOut">
              <a:rPr lang="es-ES" smtClean="0"/>
              <a:t>28/9/23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3DB6-4280-F540-85CB-760355C5B1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9474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EB835-0763-F540-BDA8-DE3BCE262F16}" type="datetimeFigureOut">
              <a:rPr lang="es-ES" smtClean="0"/>
              <a:t>28/9/23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3DB6-4280-F540-85CB-760355C5B1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1034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EB835-0763-F540-BDA8-DE3BCE262F16}" type="datetimeFigureOut">
              <a:rPr lang="es-ES" smtClean="0"/>
              <a:t>28/9/23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3DB6-4280-F540-85CB-760355C5B1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076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EB835-0763-F540-BDA8-DE3BCE262F16}" type="datetimeFigureOut">
              <a:rPr lang="es-ES" smtClean="0"/>
              <a:t>28/9/23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3DB6-4280-F540-85CB-760355C5B1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1593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EB835-0763-F540-BDA8-DE3BCE262F16}" type="datetimeFigureOut">
              <a:rPr lang="es-ES" smtClean="0"/>
              <a:t>28/9/23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3DB6-4280-F540-85CB-760355C5B1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2816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EB835-0763-F540-BDA8-DE3BCE262F16}" type="datetimeFigureOut">
              <a:rPr lang="es-ES" smtClean="0"/>
              <a:t>28/9/23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3DB6-4280-F540-85CB-760355C5B1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0582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EB835-0763-F540-BDA8-DE3BCE262F16}" type="datetimeFigureOut">
              <a:rPr lang="es-ES" smtClean="0"/>
              <a:t>28/9/23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3DB6-4280-F540-85CB-760355C5B1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1140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EB835-0763-F540-BDA8-DE3BCE262F16}" type="datetimeFigureOut">
              <a:rPr lang="es-ES" smtClean="0"/>
              <a:t>28/9/23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3DB6-4280-F540-85CB-760355C5B1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9991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EB835-0763-F540-BDA8-DE3BCE262F16}" type="datetimeFigureOut">
              <a:rPr lang="es-ES" smtClean="0"/>
              <a:t>28/9/23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3DB6-4280-F540-85CB-760355C5B1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6506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EB835-0763-F540-BDA8-DE3BCE262F16}" type="datetimeFigureOut">
              <a:rPr lang="es-ES" smtClean="0"/>
              <a:t>28/9/23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3DB6-4280-F540-85CB-760355C5B1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6948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EB835-0763-F540-BDA8-DE3BCE262F16}" type="datetimeFigureOut">
              <a:rPr lang="es-ES" smtClean="0"/>
              <a:t>28/9/23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3DB6-4280-F540-85CB-760355C5B1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4463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EB835-0763-F540-BDA8-DE3BCE262F16}" type="datetimeFigureOut">
              <a:rPr lang="es-ES" smtClean="0"/>
              <a:t>28/9/23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33DB6-4280-F540-85CB-760355C5B1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9620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87481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Macintosh PowerPoint</Application>
  <PresentationFormat>Presentación en pantalla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Dreaming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Lara</dc:creator>
  <cp:lastModifiedBy>Microsoft Office User</cp:lastModifiedBy>
  <cp:revision>5</cp:revision>
  <dcterms:created xsi:type="dcterms:W3CDTF">2021-09-10T12:06:34Z</dcterms:created>
  <dcterms:modified xsi:type="dcterms:W3CDTF">2023-09-28T12:57:16Z</dcterms:modified>
</cp:coreProperties>
</file>