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30275213" cy="42811700"/>
  <p:notesSz cx="6858000" cy="9144000"/>
  <p:defaultTextStyle>
    <a:defPPr>
      <a:defRPr lang="es-ES"/>
    </a:defPPr>
    <a:lvl1pPr algn="l" defTabSz="20875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087563" indent="-1630363" algn="l" defTabSz="20875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175125" indent="-3260725" algn="l" defTabSz="20875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264275" indent="-4892675" algn="l" defTabSz="20875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351838" indent="-6523038" algn="l" defTabSz="20875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 snapToObjects="1">
      <p:cViewPr>
        <p:scale>
          <a:sx n="32" d="100"/>
          <a:sy n="32" d="100"/>
        </p:scale>
        <p:origin x="835" y="-4910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87501A8-8F83-4CB3-B503-82FF2AC55E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2EF00C-D840-4B13-A77C-940A565184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921257A-696F-48A6-B358-DD02203B55B7}" type="datetimeFigureOut">
              <a:rPr lang="es-ES"/>
              <a:pPr>
                <a:defRPr/>
              </a:pPr>
              <a:t>15/06/2026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B3E5A4-7F35-45E3-94BC-4F48DAE9D5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81D7AF-FB58-458C-BC83-AC81EADAFF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74A452-B0B0-495E-98BE-F2EFB30E887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19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">
            <a:extLst>
              <a:ext uri="{FF2B5EF4-FFF2-40B4-BE49-F238E27FC236}">
                <a16:creationId xmlns:a16="http://schemas.microsoft.com/office/drawing/2014/main" id="{0DE63009-82E8-48B3-82AE-E50C5BF7B8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4256" y="40775986"/>
            <a:ext cx="3867986" cy="23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>
            <a:extLst>
              <a:ext uri="{FF2B5EF4-FFF2-40B4-BE49-F238E27FC236}">
                <a16:creationId xmlns:a16="http://schemas.microsoft.com/office/drawing/2014/main" id="{60DFA566-92E4-4C1D-AAEB-A11CA5D5CE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3630" y="40661335"/>
            <a:ext cx="1438708" cy="23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B7D3C57-5745-3B85-A050-0CDB71393C6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05069" y="40976841"/>
            <a:ext cx="2088131" cy="1633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087563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208756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2088170" algn="ctr" defTabSz="208817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4176339" algn="ctr" defTabSz="208817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6264509" algn="ctr" defTabSz="208817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8352678" algn="ctr" defTabSz="208817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65275" indent="-1565275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3392488" indent="-1304925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5219700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7307263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9396413" indent="-1042988" algn="l" defTabSz="20875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Olalla</dc:creator>
  <cp:lastModifiedBy>adominguez@congresoaedv.org</cp:lastModifiedBy>
  <cp:revision>44</cp:revision>
  <dcterms:created xsi:type="dcterms:W3CDTF">2012-03-30T07:24:49Z</dcterms:created>
  <dcterms:modified xsi:type="dcterms:W3CDTF">2026-06-15T09:51:03Z</dcterms:modified>
</cp:coreProperties>
</file>